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903" r:id="rId13"/>
    <p:sldId id="3904" r:id="rId14"/>
    <p:sldId id="3905" r:id="rId15"/>
    <p:sldId id="3906" r:id="rId16"/>
    <p:sldId id="3907" r:id="rId17"/>
    <p:sldId id="3415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823B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347171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from Iqbal Aamal’</a:t>
            </a:r>
            <a:endParaRPr lang="en-US" sz="44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47188" y="3740666"/>
            <a:ext cx="48461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OM" sz="80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هذِا شَهْرُكَ الَّذِي</a:t>
            </a:r>
            <a:endParaRPr lang="en-US" sz="400000" dirty="0">
              <a:solidFill>
                <a:srgbClr val="0070C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فَلَكَ الْحَمْدُ أَطْعَمْتَ وَسَقَيْتَ وَآوَيْتَ</a:t>
            </a:r>
            <a:r>
              <a:rPr lang="en-US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وَرَزَقْتَ  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28889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i="0">
                <a:solidFill>
                  <a:srgbClr val="0070C0"/>
                </a:solidFill>
                <a:effectLst/>
                <a:latin typeface="Ropa Sans"/>
              </a:rPr>
              <a:t>So all Praise belongs to You. You gave me food, drinks and satiated me with provision of sustenance.</a:t>
            </a:r>
            <a:br>
              <a:rPr lang="en-US" sz="3200">
                <a:solidFill>
                  <a:srgbClr val="0070C0"/>
                </a:solidFill>
              </a:rPr>
            </a:b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69045-FEB7-47F5-8E7B-474A2D90163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5334" y="22661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فَلَكَ الْحَمْدُ وَأَسْأَلُكَ أَنْ تُصَلِّيَ عَلى مُحَمَّدٍ وَآلِهِ 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02267" y="4953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 all Praise belongs to You. I ask You to bestow Your Blessings on Muhammad and his Progeny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5BFA4-C200-4E9F-A37E-8C8D258C2103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6489" y="213849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فِي اللَّيْلِ إِذَا يَغَشى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719503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at night when it gets dark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0C0E8-530B-4B3F-A0B9-679D584872A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541900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وَفِي النَّهَارِ إِذَا تَجَلّى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28198-A3A6-4946-986E-50F26B7E596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049867" y="419100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the day when it gets light, </a:t>
            </a: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26194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وَفِي الآخِرَةِ وَالأُولَى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in the afterlife and the first life.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0223244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تَكْفِينِي مَا أَهَمَّنِي</a:t>
            </a:r>
            <a:r>
              <a:rPr lang="en-US" sz="9600"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وَتَغْفِرَ لِي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Please take care of my affairs and forgive 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77705638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 إِنَّكَ أَنْتَ الْغَفُورُ الرَّحِيمُ.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as You are All-Forgiving, Merciful!‟ 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60770087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31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11E46-A6FC-4FC8-B10B-FB92B0F38964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5BC8A-0BE3-4E34-8129-D618DF3DE9D1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5E305-035C-441A-B395-16C0779333A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>
                <a:solidFill>
                  <a:srgbClr val="00823B"/>
                </a:solidFill>
                <a:latin typeface="Trebuchet MS" pitchFamily="34" charset="0"/>
              </a:rPr>
              <a:t>8</a:t>
            </a:r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2098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0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هذِا شَهْرُكَ الَّذِي أَمَرْتَ فِيهِ عِبَادَكَ بِالدُّعَاءِ</a:t>
            </a:r>
            <a:br>
              <a:rPr lang="en-US" sz="8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OM" sz="80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 وَضَمِنْتَ لَهُمُ الإِجَابَةَ وَالرَّحْمَةَ</a:t>
            </a:r>
            <a:endParaRPr lang="en-US" sz="8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my God! This is the month in which You have ordered Your Servants to pray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You have guaranteed fulfillment for them.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60DAC-A9C6-440F-A7AA-A504744B4FB7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وَقُلْتَ ﴿وَإِذَا سَأَلَكَ عِبَادِي عَنِّي فَإِنِّي قَرِيبٌ أُجِيبُ دَعْوَةَ الدَّاعِي إِذَا دَعَانِي﴾ فَأَدْعُوكَ يَا مُجِيبَ دَعْوَةِ الْمُضْطَرِّينَ</a:t>
            </a:r>
            <a:endParaRPr lang="en-US" sz="7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911614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You have said, </a:t>
            </a: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,Italic"/>
              </a:rPr>
              <a:t>„</a:t>
            </a: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When My servants ask You concerning Me, I am indeed close (to them): I listen to the prayer of every suppliant when he calleth on 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EFA76-1D49-4EE9-81D0-EC676322593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>
                <a:solidFill>
                  <a:srgbClr val="00823B"/>
                </a:solidFill>
                <a:latin typeface="Trebuchet MS" pitchFamily="34" charset="0"/>
              </a:rPr>
              <a:t>8</a:t>
            </a:r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وَيَا كَاشِفَ السُّوءِ عَنِ الْمَكْرُوبِينَ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:..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,Italic"/>
              </a:rPr>
              <a:t>‟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O‟ the Responder of the cries of the distressed!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5801C-73C4-4777-9945-BFB12478AC9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16781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 وَيَا جَاعِلَ اللَّيْلِ سَكَناً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73335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i="0">
                <a:solidFill>
                  <a:srgbClr val="0070C0"/>
                </a:solidFill>
                <a:effectLst/>
                <a:latin typeface="Ropa Sans"/>
              </a:rPr>
              <a:t>O‟ He who made the night for rest.</a:t>
            </a:r>
            <a:br>
              <a:rPr lang="en-US" sz="3200">
                <a:solidFill>
                  <a:srgbClr val="0070C0"/>
                </a:solidFill>
              </a:rPr>
            </a:b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7F7F2-0E5E-48EE-BF5A-C9F49992ABF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وَيَا مَنْ لاَ يَمُوتُ اغْفِرْ لِمَنْ يَمُوتُ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029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He who shall not perish! Please forgive one who shall perish.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35DD8-DA0F-4B3D-9901-4A883E8091B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533" y="2286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قَدَّرْتَ وَخَلَقْتَ وَسَوَّيْتَ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0" i="0">
                <a:solidFill>
                  <a:srgbClr val="0070C0"/>
                </a:solidFill>
                <a:effectLst/>
                <a:latin typeface="Ropa Sans"/>
              </a:rPr>
              <a:t>You destined, created and formed.</a:t>
            </a:r>
            <a:br>
              <a:rPr lang="en-US" sz="3200">
                <a:solidFill>
                  <a:srgbClr val="0070C0"/>
                </a:solidFill>
              </a:rPr>
            </a:b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F8738-C0C3-4136-978F-A546CCCD2CCC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8th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15613</TotalTime>
  <Words>553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Arabic Typesetting</vt:lpstr>
      <vt:lpstr>Arial</vt:lpstr>
      <vt:lpstr>Calibri</vt:lpstr>
      <vt:lpstr>Ropa Sans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اَللَّهُمَّ هذِا شَهْرُكَ الَّذِي أَمَرْتَ فِيهِ عِبَادَكَ بِالدُّعَاءِ  وَضَمِنْتَ لَهُمُ الإِجَابَةَ وَالرَّحْمَةَ</vt:lpstr>
      <vt:lpstr>وَقُلْتَ ﴿وَإِذَا سَأَلَكَ عِبَادِي عَنِّي فَإِنِّي قَرِيبٌ أُجِيبُ دَعْوَةَ الدَّاعِي إِذَا دَعَانِي﴾ فَأَدْعُوكَ يَا مُجِيبَ دَعْوَةِ الْمُضْطَرِّينَ</vt:lpstr>
      <vt:lpstr>وَيَا كَاشِفَ السُّوءِ عَنِ الْمَكْرُوبِينَ</vt:lpstr>
      <vt:lpstr> وَيَا جَاعِلَ اللَّيْلِ سَكَناً</vt:lpstr>
      <vt:lpstr>وَيَا مَنْ لاَ يَمُوتُ اغْفِرْ لِمَنْ يَمُوتُ</vt:lpstr>
      <vt:lpstr>قَدَّرْتَ وَخَلَقْتَ وَسَوَّيْتَ</vt:lpstr>
      <vt:lpstr>فَلَكَ الْحَمْدُ أَطْعَمْتَ وَسَقَيْتَ وَآوَيْتَ وَرَزَقْتَ  </vt:lpstr>
      <vt:lpstr>فَلَكَ الْحَمْدُ وَأَسْأَلُكَ أَنْ تُصَلِّيَ عَلى مُحَمَّدٍ وَآلِهِ </vt:lpstr>
      <vt:lpstr>فِي اللَّيْلِ إِذَا يَغَشى</vt:lpstr>
      <vt:lpstr>وَفِي النَّهَارِ إِذَا تَجَلّى</vt:lpstr>
      <vt:lpstr>وَفِي الآخِرَةِ وَالأُولَى</vt:lpstr>
      <vt:lpstr>وَأَنْ تَكْفِينِي مَا أَهَمَّنِي  وَتَغْفِرَ لِي</vt:lpstr>
      <vt:lpstr> إِنَّكَ أَنْتَ الْغَفُورُ الرَّحِيمُ.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329</cp:revision>
  <cp:lastPrinted>1601-01-01T00:00:00Z</cp:lastPrinted>
  <dcterms:created xsi:type="dcterms:W3CDTF">1601-01-01T00:00:00Z</dcterms:created>
  <dcterms:modified xsi:type="dcterms:W3CDTF">2021-04-19T20:21:54Z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